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22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6/25/12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6/25/12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6/25/12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6/25/12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GLORIOUS GEMS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In regards to creating a classroom economy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26175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954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91664" y="1773708"/>
            <a:ext cx="62085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As teachers, we must balance preparing our students for the “real world” and giving them the opportunity to envision a better world and the tools to change it.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28185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Creating a unique economic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Students are given a list of job opportunities and descriptions</a:t>
            </a:r>
          </a:p>
          <a:p>
            <a:pPr lvl="1"/>
            <a:r>
              <a:rPr lang="en-US" sz="2000" dirty="0" smtClean="0"/>
              <a:t>Janitors, bankers, ball monitors, office messengers, police officers</a:t>
            </a:r>
          </a:p>
          <a:p>
            <a:pPr lvl="1"/>
            <a:r>
              <a:rPr lang="en-US" sz="2000" dirty="0" smtClean="0"/>
              <a:t>Each of these jobs differs in “pay”</a:t>
            </a:r>
            <a:endParaRPr lang="en-US" sz="2000" dirty="0"/>
          </a:p>
          <a:p>
            <a:pPr lvl="1"/>
            <a:r>
              <a:rPr lang="en-US" sz="2000" dirty="0" smtClean="0"/>
              <a:t>With the job comes a monthly paycheck, which the children deposit with their banker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5368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they do with the money?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They pay rent for their desks. </a:t>
            </a:r>
          </a:p>
          <a:p>
            <a:r>
              <a:rPr lang="en-US" sz="2200" dirty="0" smtClean="0"/>
              <a:t>They can “buy” the seats of other students and charge them rent</a:t>
            </a:r>
          </a:p>
          <a:p>
            <a:r>
              <a:rPr lang="en-US" sz="2200" dirty="0" smtClean="0"/>
              <a:t>They participate in an auction at the end of every month where school supplies and gift certificates are up for sale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174267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 the money be taken away?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 smtClean="0"/>
              <a:t>Yes. If they fail to do homework or are tardy, the classroom police officers fines them. </a:t>
            </a:r>
          </a:p>
          <a:p>
            <a:r>
              <a:rPr lang="en-US" sz="2400" dirty="0" smtClean="0"/>
              <a:t>They can earn extra money by doing extra work or joining the school orchestra </a:t>
            </a:r>
          </a:p>
          <a:p>
            <a:r>
              <a:rPr lang="en-US" sz="2400" dirty="0" smtClean="0"/>
              <a:t>Bankers help students keep accurate financial records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52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point?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Kids learn to be organized</a:t>
            </a:r>
          </a:p>
          <a:p>
            <a:r>
              <a:rPr lang="en-US" sz="2400" dirty="0" smtClean="0"/>
              <a:t>Balance his or her time</a:t>
            </a:r>
          </a:p>
          <a:p>
            <a:r>
              <a:rPr lang="en-US" sz="2400" dirty="0" smtClean="0"/>
              <a:t>Learn to save money</a:t>
            </a:r>
          </a:p>
          <a:p>
            <a:r>
              <a:rPr lang="en-US" sz="2400" dirty="0" smtClean="0"/>
              <a:t>Balance a checkbook </a:t>
            </a:r>
          </a:p>
          <a:p>
            <a:r>
              <a:rPr lang="en-US" sz="2400" dirty="0" smtClean="0"/>
              <a:t>Plan for future expenses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2552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0403" y="1491526"/>
            <a:ext cx="643028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Value of ownership- </a:t>
            </a:r>
            <a:r>
              <a:rPr lang="en-US" sz="2400" dirty="0"/>
              <a:t>If they can save up to triple his rent, he is allowed to purchase his seat and call it a condominium.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Value of thrift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If a student has to purchase his or her own belongings, they take better care of them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Learn to spend their money wisely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Teaches kids to budget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Delayed gratification- an understanding that by working hard today will open doors for tomorrow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2400" dirty="0" smtClean="0"/>
              <a:t>Economic responsibility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87068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28</TotalTime>
  <Words>290</Words>
  <Application>Microsoft Macintosh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Couture</vt:lpstr>
      <vt:lpstr>GLORIOUS GEMS </vt:lpstr>
      <vt:lpstr> </vt:lpstr>
      <vt:lpstr>Creating a unique economic system</vt:lpstr>
      <vt:lpstr>What do they do with the money? </vt:lpstr>
      <vt:lpstr>Can the money be taken away?</vt:lpstr>
      <vt:lpstr>What’s the point?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GLORIOUS GEMS </dc:title>
  <dc:creator>Christine Merker</dc:creator>
  <cp:lastModifiedBy>Christine Merker</cp:lastModifiedBy>
  <cp:revision>4</cp:revision>
  <dcterms:created xsi:type="dcterms:W3CDTF">2012-06-26T03:47:38Z</dcterms:created>
  <dcterms:modified xsi:type="dcterms:W3CDTF">2012-06-26T04:15:42Z</dcterms:modified>
</cp:coreProperties>
</file>